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10693400" cy="7561263"/>
  <p:notesSz cx="6794500" cy="99298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3366CC"/>
    <a:srgbClr val="0099FF"/>
    <a:srgbClr val="0099CC"/>
    <a:srgbClr val="33CCFF"/>
    <a:srgbClr val="CC99FF"/>
    <a:srgbClr val="F581DF"/>
    <a:srgbClr val="FF9900"/>
    <a:srgbClr val="FF6600"/>
    <a:srgbClr val="A5F9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50" autoAdjust="0"/>
    <p:restoredTop sz="98785" autoAdjust="0"/>
  </p:normalViewPr>
  <p:slideViewPr>
    <p:cSldViewPr>
      <p:cViewPr>
        <p:scale>
          <a:sx n="81" d="100"/>
          <a:sy n="81" d="100"/>
        </p:scale>
        <p:origin x="-3272" y="-1976"/>
      </p:cViewPr>
      <p:guideLst>
        <p:guide orient="horz" pos="2382"/>
        <p:guide pos="33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2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4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47" tIns="44572" rIns="89147" bIns="44572" numCol="1" anchor="t" anchorCtr="0" compatLnSpc="1">
            <a:prstTxWarp prst="textNoShape">
              <a:avLst/>
            </a:prstTxWarp>
          </a:bodyPr>
          <a:lstStyle>
            <a:lvl1pPr defTabSz="892071"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476" y="0"/>
            <a:ext cx="29434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47" tIns="44572" rIns="89147" bIns="44572" numCol="1" anchor="t" anchorCtr="0" compatLnSpc="1">
            <a:prstTxWarp prst="textNoShape">
              <a:avLst/>
            </a:prstTxWarp>
          </a:bodyPr>
          <a:lstStyle>
            <a:lvl1pPr algn="r" defTabSz="892071"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766"/>
            <a:ext cx="29434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47" tIns="44572" rIns="89147" bIns="44572" numCol="1" anchor="b" anchorCtr="0" compatLnSpc="1">
            <a:prstTxWarp prst="textNoShape">
              <a:avLst/>
            </a:prstTxWarp>
          </a:bodyPr>
          <a:lstStyle>
            <a:lvl1pPr defTabSz="892071"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476" y="9432766"/>
            <a:ext cx="29434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147" tIns="44572" rIns="89147" bIns="44572" numCol="1" anchor="b" anchorCtr="0" compatLnSpc="1">
            <a:prstTxWarp prst="textNoShape">
              <a:avLst/>
            </a:prstTxWarp>
          </a:bodyPr>
          <a:lstStyle>
            <a:lvl1pPr algn="r" defTabSz="892071">
              <a:defRPr/>
            </a:lvl1pPr>
          </a:lstStyle>
          <a:p>
            <a:pPr>
              <a:defRPr/>
            </a:pPr>
            <a:fld id="{00AC091D-391F-49D9-86A9-E546787E509B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5920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4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3" tIns="45135" rIns="90273" bIns="45135" numCol="1" anchor="t" anchorCtr="0" compatLnSpc="1">
            <a:prstTxWarp prst="textNoShape">
              <a:avLst/>
            </a:prstTxWarp>
          </a:bodyPr>
          <a:lstStyle>
            <a:lvl1pPr defTabSz="903263"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76" y="0"/>
            <a:ext cx="29434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3" tIns="45135" rIns="90273" bIns="45135" numCol="1" anchor="t" anchorCtr="0" compatLnSpc="1">
            <a:prstTxWarp prst="textNoShape">
              <a:avLst/>
            </a:prstTxWarp>
          </a:bodyPr>
          <a:lstStyle>
            <a:lvl1pPr algn="r" defTabSz="903263"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5175" y="744538"/>
            <a:ext cx="52641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1" y="4716383"/>
            <a:ext cx="5434647" cy="4468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3" tIns="45135" rIns="90273" bIns="45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766"/>
            <a:ext cx="29434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3" tIns="45135" rIns="90273" bIns="45135" numCol="1" anchor="b" anchorCtr="0" compatLnSpc="1">
            <a:prstTxWarp prst="textNoShape">
              <a:avLst/>
            </a:prstTxWarp>
          </a:bodyPr>
          <a:lstStyle>
            <a:lvl1pPr defTabSz="903263"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76" y="9432766"/>
            <a:ext cx="2943438" cy="49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3" tIns="45135" rIns="90273" bIns="45135" numCol="1" anchor="b" anchorCtr="0" compatLnSpc="1">
            <a:prstTxWarp prst="textNoShape">
              <a:avLst/>
            </a:prstTxWarp>
          </a:bodyPr>
          <a:lstStyle>
            <a:lvl1pPr algn="r" defTabSz="903263">
              <a:defRPr/>
            </a:lvl1pPr>
          </a:lstStyle>
          <a:p>
            <a:pPr>
              <a:defRPr/>
            </a:pPr>
            <a:fld id="{7A95C3B5-0FA6-46B3-AE79-4C20E6D2F7D2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02395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49477" y="9431179"/>
            <a:ext cx="2941850" cy="4954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275" tIns="45136" rIns="90275" bIns="45136" anchor="b"/>
          <a:lstStyle/>
          <a:p>
            <a:pPr algn="r" defTabSz="446088">
              <a:buClr>
                <a:srgbClr val="000000"/>
              </a:buClr>
              <a:buSzPct val="100000"/>
              <a:tabLst>
                <a:tab pos="0" algn="l"/>
                <a:tab pos="877888" algn="l"/>
                <a:tab pos="1760538" algn="l"/>
                <a:tab pos="2643188" algn="l"/>
                <a:tab pos="3522663" algn="l"/>
                <a:tab pos="4406900" algn="l"/>
                <a:tab pos="5289550" algn="l"/>
                <a:tab pos="6170613" algn="l"/>
                <a:tab pos="7051675" algn="l"/>
                <a:tab pos="7935913" algn="l"/>
                <a:tab pos="8816975" algn="l"/>
                <a:tab pos="9696450" algn="l"/>
              </a:tabLst>
            </a:pPr>
            <a:fld id="{A08729A9-682A-4067-B2AC-F05C6F1B521C}" type="slidenum">
              <a:rPr lang="fr-FR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defTabSz="446088">
                <a:buClr>
                  <a:srgbClr val="000000"/>
                </a:buClr>
                <a:buSzPct val="100000"/>
                <a:tabLst>
                  <a:tab pos="0" algn="l"/>
                  <a:tab pos="877888" algn="l"/>
                  <a:tab pos="1760538" algn="l"/>
                  <a:tab pos="2643188" algn="l"/>
                  <a:tab pos="3522663" algn="l"/>
                  <a:tab pos="4406900" algn="l"/>
                  <a:tab pos="5289550" algn="l"/>
                  <a:tab pos="6170613" algn="l"/>
                  <a:tab pos="7051675" algn="l"/>
                  <a:tab pos="7935913" algn="l"/>
                  <a:tab pos="8816975" algn="l"/>
                  <a:tab pos="9696450" algn="l"/>
                </a:tabLst>
              </a:pPr>
              <a:t>1</a:t>
            </a:fld>
            <a:endParaRPr lang="fr-FR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2097695" y="743188"/>
            <a:ext cx="2599110" cy="37270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8191" tIns="44095" rIns="88191" bIns="44095" anchor="ctr"/>
          <a:lstStyle/>
          <a:p>
            <a:pPr>
              <a:buClr>
                <a:srgbClr val="000000"/>
              </a:buClr>
              <a:buSzPct val="100000"/>
            </a:pPr>
            <a:endParaRPr lang="fr-FR" dirty="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body"/>
          </p:nvPr>
        </p:nvSpPr>
        <p:spPr>
          <a:xfrm>
            <a:off x="680721" y="4716383"/>
            <a:ext cx="5434647" cy="4560758"/>
          </a:xfrm>
          <a:noFill/>
          <a:ln/>
        </p:spPr>
        <p:txBody>
          <a:bodyPr wrap="none" lIns="90275" tIns="45136" rIns="90275" bIns="45136" anchor="ctr"/>
          <a:lstStyle/>
          <a:p>
            <a:endParaRPr lang="fr-FR" dirty="0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3849476" y="9431179"/>
            <a:ext cx="2943438" cy="4970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275" tIns="45136" rIns="90275" bIns="45136" anchor="b"/>
          <a:lstStyle/>
          <a:p>
            <a:pPr algn="r" defTabSz="446088">
              <a:buClr>
                <a:srgbClr val="000000"/>
              </a:buClr>
              <a:buSzPct val="100000"/>
              <a:tabLst>
                <a:tab pos="0" algn="l"/>
                <a:tab pos="877888" algn="l"/>
                <a:tab pos="1760538" algn="l"/>
                <a:tab pos="2643188" algn="l"/>
                <a:tab pos="3522663" algn="l"/>
                <a:tab pos="4406900" algn="l"/>
                <a:tab pos="5289550" algn="l"/>
                <a:tab pos="6170613" algn="l"/>
                <a:tab pos="7051675" algn="l"/>
                <a:tab pos="7935913" algn="l"/>
                <a:tab pos="8816975" algn="l"/>
                <a:tab pos="9696450" algn="l"/>
              </a:tabLst>
            </a:pPr>
            <a:fld id="{397F30A3-6184-4F42-943B-BC4E48C40EF3}" type="slidenum">
              <a:rPr lang="fr-FR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defTabSz="446088">
                <a:buClr>
                  <a:srgbClr val="000000"/>
                </a:buClr>
                <a:buSzPct val="100000"/>
                <a:tabLst>
                  <a:tab pos="0" algn="l"/>
                  <a:tab pos="877888" algn="l"/>
                  <a:tab pos="1760538" algn="l"/>
                  <a:tab pos="2643188" algn="l"/>
                  <a:tab pos="3522663" algn="l"/>
                  <a:tab pos="4406900" algn="l"/>
                  <a:tab pos="5289550" algn="l"/>
                  <a:tab pos="6170613" algn="l"/>
                  <a:tab pos="7051675" algn="l"/>
                  <a:tab pos="7935913" algn="l"/>
                  <a:tab pos="8816975" algn="l"/>
                  <a:tab pos="9696450" algn="l"/>
                </a:tabLst>
              </a:pPr>
              <a:t>1</a:t>
            </a:fld>
            <a:endParaRPr lang="fr-FR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7411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1501" y="2349425"/>
            <a:ext cx="9090399" cy="1619789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3000" y="4284642"/>
            <a:ext cx="7487401" cy="193184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B0BC3-2B73-476F-B39C-18BEAF977F50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EE46A-0BF3-443E-BDCA-370B797665DD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4567" y="303079"/>
            <a:ext cx="2404500" cy="6451096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333" y="303079"/>
            <a:ext cx="7004704" cy="645109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B114D-3B0A-45CA-8E9C-B57BCADBC938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334" y="303079"/>
            <a:ext cx="9624734" cy="126058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334" y="1764594"/>
            <a:ext cx="4703480" cy="498958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5453343" y="1764595"/>
            <a:ext cx="4705724" cy="244034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5453343" y="4312704"/>
            <a:ext cx="4705724" cy="24414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3B70C-0AA9-4EA6-9282-49E2EEAF312A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534334" y="303079"/>
            <a:ext cx="9624734" cy="126058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4334" y="1764595"/>
            <a:ext cx="4703480" cy="244034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5453343" y="1764595"/>
            <a:ext cx="4705724" cy="244034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534334" y="4312704"/>
            <a:ext cx="4703480" cy="24414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53343" y="4312704"/>
            <a:ext cx="4705724" cy="24414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F1E0-F272-4C02-A778-E6290A135221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00C38-8F3F-43E9-9CD2-21B89384FA61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157" y="4859369"/>
            <a:ext cx="9090400" cy="150080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157" y="3204782"/>
            <a:ext cx="9090400" cy="16545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D379D-D431-4EDF-B3C2-F18ABFC6E5DB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334" y="1764594"/>
            <a:ext cx="4703480" cy="49895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53343" y="1764594"/>
            <a:ext cx="4705724" cy="49895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9FED8-0AA1-4FD1-A852-9125353021D2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334" y="303080"/>
            <a:ext cx="9624734" cy="1259462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333" y="1692753"/>
            <a:ext cx="4725931" cy="7049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333" y="2397693"/>
            <a:ext cx="4725931" cy="43564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3136" y="1692753"/>
            <a:ext cx="4725931" cy="7049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3136" y="2397693"/>
            <a:ext cx="4725931" cy="43564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66C82-8F5B-439B-87C7-6073F8D355E7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0C896-952C-4CFC-B2C2-41C07EDF6728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B0016-CBBA-4139-9B45-43ACB6475282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334" y="300835"/>
            <a:ext cx="3518068" cy="12819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372" y="300834"/>
            <a:ext cx="5978695" cy="645334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334" y="1582747"/>
            <a:ext cx="3518068" cy="51714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8800F-20B2-44B5-9430-FB88160FFF4F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6921" y="5292660"/>
            <a:ext cx="6414244" cy="62524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6921" y="675754"/>
            <a:ext cx="6414244" cy="453608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6921" y="5917901"/>
            <a:ext cx="6414244" cy="886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C69C1-898C-4F12-BC55-C83B6533F4A4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4334" y="303079"/>
            <a:ext cx="9624734" cy="126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0" tIns="45691" rIns="91380" bIns="456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334" y="1764594"/>
            <a:ext cx="9624734" cy="4989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0" tIns="45691" rIns="91380" bIns="456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4333" y="6885509"/>
            <a:ext cx="2496548" cy="52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0" tIns="45691" rIns="91380" bIns="45691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2775" y="6885509"/>
            <a:ext cx="3387851" cy="52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0" tIns="45691" rIns="91380" bIns="45691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519" y="6885509"/>
            <a:ext cx="2496548" cy="52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0" tIns="45691" rIns="91380" bIns="45691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BEA437-4674-438F-9CC3-070C8970D857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xmlns:p14="http://schemas.microsoft.com/office/powerpoint/2010/main" spd="med">
    <p:fad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7338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3177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Sans titre-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AFFFF"/>
              </a:clrFrom>
              <a:clrTo>
                <a:srgbClr val="FAFFFF">
                  <a:alpha val="0"/>
                </a:srgbClr>
              </a:clrTo>
            </a:clrChange>
            <a:duotone>
              <a:prstClr val="black"/>
              <a:srgbClr val="0070C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0" y="0"/>
            <a:ext cx="9222496" cy="999744"/>
          </a:xfrm>
          <a:prstGeom prst="rect">
            <a:avLst/>
          </a:prstGeom>
        </p:spPr>
      </p:pic>
      <p:sp>
        <p:nvSpPr>
          <p:cNvPr id="45097" name="Rectangle 29"/>
          <p:cNvSpPr>
            <a:spLocks noChangeArrowheads="1"/>
          </p:cNvSpPr>
          <p:nvPr/>
        </p:nvSpPr>
        <p:spPr bwMode="auto">
          <a:xfrm>
            <a:off x="2034332" y="6377083"/>
            <a:ext cx="6336704" cy="1196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9" tIns="45725" rIns="91449" bIns="45725">
            <a:spAutoFit/>
          </a:bodyPr>
          <a:lstStyle/>
          <a:p>
            <a:pPr algn="ctr" defTabSz="449263">
              <a:lnSpc>
                <a:spcPct val="117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/>
            </a:pPr>
            <a:r>
              <a:rPr lang="fr-FR" sz="1400" b="1" dirty="0">
                <a:solidFill>
                  <a:srgbClr val="0070C0"/>
                </a:solidFill>
                <a:latin typeface="Bahamas" pitchFamily="34" charset="0"/>
                <a:ea typeface="Arial Unicode MS" pitchFamily="34" charset="-128"/>
                <a:cs typeface="Calibri" pitchFamily="34" charset="0"/>
              </a:rPr>
              <a:t>Préparation des repas sur place avec des produits de la région.</a:t>
            </a:r>
          </a:p>
          <a:p>
            <a:pPr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/>
            </a:pPr>
            <a:r>
              <a:rPr lang="fr-FR" dirty="0">
                <a:latin typeface="+mj-lt"/>
                <a:ea typeface="Arial Unicode MS" pitchFamily="34" charset="-128"/>
                <a:cs typeface="Calibri" pitchFamily="34" charset="0"/>
              </a:rPr>
              <a:t>La cuisine est préparée par un cuisiner professionnel, les plats sont servis à chaque table.</a:t>
            </a:r>
          </a:p>
          <a:p>
            <a:pPr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/>
            </a:pPr>
            <a:r>
              <a:rPr lang="fr-FR" dirty="0">
                <a:latin typeface="+mj-lt"/>
                <a:ea typeface="Arial Unicode MS" pitchFamily="34" charset="-128"/>
                <a:cs typeface="Calibri" pitchFamily="34" charset="0"/>
              </a:rPr>
              <a:t>Nous privilégions au maximum l’utilisation des produits frais</a:t>
            </a:r>
          </a:p>
          <a:p>
            <a:pPr algn="ctr" defTabSz="449263">
              <a:lnSpc>
                <a:spcPct val="117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31188" algn="l"/>
                <a:tab pos="9145588" algn="l"/>
                <a:tab pos="10059988" algn="l"/>
              </a:tabLst>
              <a:defRPr/>
            </a:pPr>
            <a:endParaRPr lang="fr-FR" sz="1400" b="1" dirty="0">
              <a:solidFill>
                <a:srgbClr val="0070C0"/>
              </a:solidFill>
              <a:latin typeface="Bahamas" pitchFamily="34" charset="0"/>
              <a:ea typeface="Arial Unicode MS" pitchFamily="34" charset="-128"/>
              <a:cs typeface="Calibri" pitchFamily="34" charset="0"/>
            </a:endParaRPr>
          </a:p>
        </p:txBody>
      </p:sp>
      <p:graphicFrame>
        <p:nvGraphicFramePr>
          <p:cNvPr id="9" name="Group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74911"/>
              </p:ext>
            </p:extLst>
          </p:nvPr>
        </p:nvGraphicFramePr>
        <p:xfrm>
          <a:off x="1314252" y="1116335"/>
          <a:ext cx="7776864" cy="5172362"/>
        </p:xfrm>
        <a:graphic>
          <a:graphicData uri="http://schemas.openxmlformats.org/drawingml/2006/table">
            <a:tbl>
              <a:tblPr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{69CF1AB2-1976-4502-BF36-3FF5EA218861}</a:tableStyleId>
              </a:tblPr>
              <a:tblGrid>
                <a:gridCol w="9296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983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488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546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ahamas" pitchFamily="34" charset="0"/>
                        <a:ea typeface="Arial Unicode MS" pitchFamily="34" charset="-128"/>
                        <a:cs typeface="Calibri" pitchFamily="34" charset="0"/>
                      </a:endParaRPr>
                    </a:p>
                  </a:txBody>
                  <a:tcPr marL="117315" marR="117315" marT="27648" marB="27648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Bahamas" pitchFamily="34" charset="0"/>
                        </a:rPr>
                        <a:t>Déjeuner</a:t>
                      </a:r>
                      <a:endParaRPr kumimoji="0" 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ahamas" pitchFamily="34" charset="0"/>
                        <a:ea typeface="Arial Unicode MS" pitchFamily="34" charset="-128"/>
                        <a:cs typeface="Calibri" pitchFamily="34" charset="0"/>
                      </a:endParaRPr>
                    </a:p>
                  </a:txBody>
                  <a:tcPr marL="117315" marR="117315" marT="27648" marB="27648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Bahamas" pitchFamily="34" charset="0"/>
                        </a:rPr>
                        <a:t>Dîner</a:t>
                      </a:r>
                      <a:endParaRPr kumimoji="0" 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ahamas" pitchFamily="34" charset="0"/>
                        <a:ea typeface="Arial Unicode MS" pitchFamily="34" charset="-128"/>
                        <a:cs typeface="Calibri" pitchFamily="34" charset="0"/>
                      </a:endParaRPr>
                    </a:p>
                  </a:txBody>
                  <a:tcPr marL="117315" marR="117315" marT="27648" marB="27648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69482">
                <a:tc>
                  <a:txBody>
                    <a:bodyPr/>
                    <a:lstStyle/>
                    <a:p>
                      <a:pPr marL="342900" marR="0" lvl="0" indent="-34290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Bahamas" pitchFamily="34" charset="0"/>
                        </a:rPr>
                        <a:t>Jour 1</a:t>
                      </a:r>
                      <a:endParaRPr kumimoji="0" lang="fr-F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ahamas" pitchFamily="34" charset="0"/>
                        <a:ea typeface="Arial Unicode MS" pitchFamily="34" charset="-128"/>
                        <a:cs typeface="Calibri" pitchFamily="34" charset="0"/>
                      </a:endParaRPr>
                    </a:p>
                  </a:txBody>
                  <a:tcPr marL="117315" marR="117315" marT="27648" marB="2764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ahamas" pitchFamily="34" charset="0"/>
                        </a:rPr>
                        <a:t>Betteraves multicolores aux graines</a:t>
                      </a:r>
                    </a:p>
                    <a:p>
                      <a:pPr marL="342900" marR="0" lvl="0" indent="-34290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ahamas" pitchFamily="34" charset="0"/>
                        </a:rPr>
                        <a:t>Gratin de pâtes normandes</a:t>
                      </a:r>
                    </a:p>
                    <a:p>
                      <a:pPr marL="342900" marR="0" lvl="0" indent="-34290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effectLst/>
                          <a:latin typeface="Bahamas" pitchFamily="34" charset="0"/>
                        </a:rPr>
                        <a:t>Mousse au chocolat</a:t>
                      </a:r>
                    </a:p>
                    <a:p>
                      <a:pPr marL="342900" marR="0" lvl="0" indent="-34290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Bahamas" pitchFamily="34" charset="0"/>
                          <a:ea typeface="+mn-ea"/>
                          <a:cs typeface="+mn-cs"/>
                        </a:rPr>
                        <a:t>Pommes </a:t>
                      </a: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Bahamas" pitchFamily="34" charset="0"/>
                        <a:ea typeface="Arial Unicode MS" pitchFamily="34" charset="-128"/>
                        <a:cs typeface="Calibri" pitchFamily="34" charset="0"/>
                      </a:endParaRPr>
                    </a:p>
                  </a:txBody>
                  <a:tcPr marL="117315" marR="117315" marT="27648" marB="27648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ahamas" pitchFamily="34" charset="0"/>
                        </a:rPr>
                        <a:t>Salade verte et crudités</a:t>
                      </a:r>
                    </a:p>
                    <a:p>
                      <a:pPr marL="342900" marR="0" lvl="0" indent="-34290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ahamas" pitchFamily="34" charset="0"/>
                        </a:rPr>
                        <a:t>Pizza</a:t>
                      </a:r>
                      <a:endParaRPr kumimoji="0" lang="fr-FR" sz="110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Bahamas" pitchFamily="34" charset="0"/>
                      </a:endParaRPr>
                    </a:p>
                    <a:p>
                      <a:pPr marL="342900" marR="0" lvl="0" indent="-34290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effectLst/>
                          <a:latin typeface="Bahamas" pitchFamily="34" charset="0"/>
                        </a:rPr>
                        <a:t>Plateau de fromage</a:t>
                      </a:r>
                    </a:p>
                    <a:p>
                      <a:pPr marL="342900" marR="0" lvl="0" indent="-34290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Bahamas" pitchFamily="34" charset="0"/>
                          <a:ea typeface="+mn-ea"/>
                          <a:cs typeface="+mn-cs"/>
                        </a:rPr>
                        <a:t>Kiwi </a:t>
                      </a: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Bahamas" pitchFamily="34" charset="0"/>
                        <a:ea typeface="Arial Unicode MS" pitchFamily="34" charset="-128"/>
                        <a:cs typeface="Calibri" pitchFamily="34" charset="0"/>
                      </a:endParaRPr>
                    </a:p>
                  </a:txBody>
                  <a:tcPr marL="117315" marR="117315" marT="27648" marB="27648" anchor="ctr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marL="342900" marR="0" lvl="0" indent="-34290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Bahamas" pitchFamily="34" charset="0"/>
                        </a:rPr>
                        <a:t>Jour 2</a:t>
                      </a:r>
                      <a:endParaRPr kumimoji="0" lang="fr-F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ahamas" pitchFamily="34" charset="0"/>
                        <a:ea typeface="Arial Unicode MS" pitchFamily="34" charset="-128"/>
                        <a:cs typeface="Calibri" pitchFamily="34" charset="0"/>
                      </a:endParaRPr>
                    </a:p>
                  </a:txBody>
                  <a:tcPr marL="117315" marR="117315" marT="27648" marB="2764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ahamas" pitchFamily="34" charset="0"/>
                        </a:rPr>
                        <a:t>Radis rose de printemps</a:t>
                      </a:r>
                    </a:p>
                    <a:p>
                      <a:pPr marL="342900" marR="0" lvl="0" indent="-34290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ahamas" pitchFamily="34" charset="0"/>
                        </a:rPr>
                        <a:t>Poulet citronnelle</a:t>
                      </a:r>
                    </a:p>
                    <a:p>
                      <a:pPr marL="342900" marR="0" lvl="0" indent="-34290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Bahamas" pitchFamily="34" charset="0"/>
                        </a:rPr>
                        <a:t>Purée de carottes et pommes de terre</a:t>
                      </a:r>
                    </a:p>
                    <a:p>
                      <a:pPr marL="342900" marR="0" lvl="0" indent="-34290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effectLst/>
                          <a:latin typeface="Bahamas" pitchFamily="34" charset="0"/>
                        </a:rPr>
                        <a:t>Plateau de fromages</a:t>
                      </a:r>
                    </a:p>
                    <a:p>
                      <a:pPr marL="342900" marR="0" lvl="0" indent="-34290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Bahamas" pitchFamily="34" charset="0"/>
                        </a:rPr>
                        <a:t>Compote de pommes et de poires </a:t>
                      </a: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Bahamas" pitchFamily="34" charset="0"/>
                        <a:ea typeface="Arial Unicode MS" pitchFamily="34" charset="-128"/>
                        <a:cs typeface="Calibri" pitchFamily="34" charset="0"/>
                      </a:endParaRPr>
                    </a:p>
                  </a:txBody>
                  <a:tcPr marL="117315" marR="117315" marT="27648" marB="27648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ahamas" pitchFamily="34" charset="0"/>
                        </a:rPr>
                        <a:t>Gaspacho de tomates</a:t>
                      </a:r>
                    </a:p>
                    <a:p>
                      <a:pPr marL="342900" marR="0" lvl="0" indent="-34290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ahamas" pitchFamily="34" charset="0"/>
                        </a:rPr>
                        <a:t>Dos de cabillaud au four</a:t>
                      </a:r>
                    </a:p>
                    <a:p>
                      <a:pPr marL="342900" marR="0" lvl="0" indent="-34290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Bahamas" pitchFamily="34" charset="0"/>
                        </a:rPr>
                        <a:t>Riz créoles</a:t>
                      </a:r>
                    </a:p>
                    <a:p>
                      <a:pPr marL="342900" marR="0" lvl="0" indent="-34290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Bahamas" pitchFamily="34" charset="0"/>
                        </a:rPr>
                        <a:t>Smoothie à la banane </a:t>
                      </a: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Bahamas" pitchFamily="34" charset="0"/>
                        <a:ea typeface="Arial Unicode MS" pitchFamily="34" charset="-128"/>
                        <a:cs typeface="Calibri" pitchFamily="34" charset="0"/>
                      </a:endParaRPr>
                    </a:p>
                  </a:txBody>
                  <a:tcPr marL="117315" marR="117315" marT="27648" marB="27648" anchor="ctr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marL="342900" marR="0" lvl="0" indent="-34290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Bahamas" pitchFamily="34" charset="0"/>
                        </a:rPr>
                        <a:t>Jour 3</a:t>
                      </a:r>
                      <a:endParaRPr kumimoji="0" lang="fr-F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ahamas" pitchFamily="34" charset="0"/>
                        <a:ea typeface="Arial Unicode MS" pitchFamily="34" charset="-128"/>
                        <a:cs typeface="Calibri" pitchFamily="34" charset="0"/>
                      </a:endParaRPr>
                    </a:p>
                  </a:txBody>
                  <a:tcPr marL="117315" marR="117315" marT="27648" marB="2764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ahamas" pitchFamily="34" charset="0"/>
                        </a:rPr>
                        <a:t>Dégustation de fruits de mer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ahamas" pitchFamily="34" charset="0"/>
                        </a:rPr>
                        <a:t>Moules marinières</a:t>
                      </a:r>
                    </a:p>
                    <a:p>
                      <a:pPr marL="342900" marR="0" lvl="0" indent="-34290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Bahamas" pitchFamily="34" charset="0"/>
                        </a:rPr>
                        <a:t>Frites </a:t>
                      </a:r>
                    </a:p>
                    <a:p>
                      <a:pPr marL="342900" marR="0" lvl="0" indent="-34290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Bahamas" pitchFamily="34" charset="0"/>
                        </a:rPr>
                        <a:t>Glaces </a:t>
                      </a: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Bahamas" pitchFamily="34" charset="0"/>
                        <a:ea typeface="Arial Unicode MS" pitchFamily="34" charset="-128"/>
                        <a:cs typeface="Calibri" pitchFamily="34" charset="0"/>
                      </a:endParaRPr>
                    </a:p>
                  </a:txBody>
                  <a:tcPr marL="117315" marR="117315" marT="27648" marB="27648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ahamas" pitchFamily="34" charset="0"/>
                        </a:rPr>
                        <a:t>Salade de l’océan </a:t>
                      </a:r>
                    </a:p>
                    <a:p>
                      <a:pPr marL="342900" marR="0" lvl="0" indent="-34290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ahamas" pitchFamily="34" charset="0"/>
                        </a:rPr>
                        <a:t>Croque monsieur</a:t>
                      </a:r>
                    </a:p>
                    <a:p>
                      <a:pPr marL="342900" marR="0" lvl="0" indent="-34290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Bahamas" pitchFamily="34" charset="0"/>
                        </a:rPr>
                        <a:t>Salade batavia</a:t>
                      </a:r>
                    </a:p>
                    <a:p>
                      <a:pPr marL="342900" marR="0" lvl="0" indent="-34290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effectLst/>
                          <a:latin typeface="Bahamas" pitchFamily="34" charset="0"/>
                        </a:rPr>
                        <a:t>Yaourt aux fruits</a:t>
                      </a:r>
                    </a:p>
                    <a:p>
                      <a:pPr marL="342900" marR="0" lvl="0" indent="-34290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Bahamas" pitchFamily="34" charset="0"/>
                        </a:rPr>
                        <a:t>Gâteaux secs</a:t>
                      </a: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Bahamas" pitchFamily="34" charset="0"/>
                        <a:ea typeface="Arial Unicode MS" pitchFamily="34" charset="-128"/>
                        <a:cs typeface="Calibri" pitchFamily="34" charset="0"/>
                      </a:endParaRPr>
                    </a:p>
                  </a:txBody>
                  <a:tcPr marL="117315" marR="117315" marT="27648" marB="27648" anchor="ctr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marL="342900" marR="0" lvl="0" indent="-34290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Bahamas" pitchFamily="34" charset="0"/>
                        </a:rPr>
                        <a:t>Jour 4</a:t>
                      </a:r>
                      <a:endParaRPr kumimoji="0" lang="fr-F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ahamas" pitchFamily="34" charset="0"/>
                        <a:ea typeface="Arial Unicode MS" pitchFamily="34" charset="-128"/>
                        <a:cs typeface="Calibri" pitchFamily="34" charset="0"/>
                      </a:endParaRPr>
                    </a:p>
                  </a:txBody>
                  <a:tcPr marL="117315" marR="117315" marT="27648" marB="2764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ahamas" pitchFamily="34" charset="0"/>
                        </a:rPr>
                        <a:t>Melon</a:t>
                      </a:r>
                    </a:p>
                    <a:p>
                      <a:pPr marL="342900" marR="0" lvl="0" indent="-34290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ahamas" pitchFamily="34" charset="0"/>
                        </a:rPr>
                        <a:t>Escalope de dindes à la Normande</a:t>
                      </a:r>
                    </a:p>
                    <a:p>
                      <a:pPr marL="342900" marR="0" lvl="0" indent="-34290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Bahamas" pitchFamily="34" charset="0"/>
                        </a:rPr>
                        <a:t>Haricots verts persillés</a:t>
                      </a:r>
                    </a:p>
                    <a:p>
                      <a:pPr marL="342900" marR="0" lvl="0" indent="-34290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effectLst/>
                          <a:latin typeface="Bahamas" pitchFamily="34" charset="0"/>
                        </a:rPr>
                        <a:t>Plateau de fromages</a:t>
                      </a:r>
                    </a:p>
                    <a:p>
                      <a:pPr marL="342900" marR="0" lvl="0" indent="-34290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Bahamas" pitchFamily="34" charset="0"/>
                          <a:ea typeface="+mn-ea"/>
                          <a:cs typeface="+mn-cs"/>
                        </a:rPr>
                        <a:t>Banane </a:t>
                      </a: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Bahamas" pitchFamily="34" charset="0"/>
                        <a:ea typeface="Arial Unicode MS" pitchFamily="34" charset="-128"/>
                        <a:cs typeface="Calibri" pitchFamily="34" charset="0"/>
                      </a:endParaRPr>
                    </a:p>
                  </a:txBody>
                  <a:tcPr marL="117315" marR="117315" marT="27648" marB="27648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ahamas" pitchFamily="34" charset="0"/>
                        </a:rPr>
                        <a:t>Carottes râpée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ahamas" pitchFamily="34" charset="0"/>
                        </a:rPr>
                        <a:t>Dahl de lentilles </a:t>
                      </a:r>
                      <a:endParaRPr kumimoji="0" lang="fr-FR" sz="110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Bahamas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effectLst/>
                          <a:latin typeface="Bahamas" pitchFamily="34" charset="0"/>
                        </a:rPr>
                        <a:t>Plateau de fromages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Bahamas" pitchFamily="34" charset="0"/>
                        </a:rPr>
                        <a:t>Gâteau d’anniversaire </a:t>
                      </a:r>
                    </a:p>
                  </a:txBody>
                  <a:tcPr marL="117315" marR="117315" marT="27648" marB="27648" anchor="ctr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958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Bahamas" pitchFamily="34" charset="0"/>
                        </a:rPr>
                        <a:t>Jour 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fr-F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ahamas" pitchFamily="34" charset="0"/>
                        <a:ea typeface="Arial Unicode MS" pitchFamily="34" charset="-128"/>
                        <a:cs typeface="Calibri" pitchFamily="34" charset="0"/>
                      </a:endParaRPr>
                    </a:p>
                  </a:txBody>
                  <a:tcPr marL="117315" marR="117315" marT="27648" marB="27648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Bahamas" pitchFamily="34" charset="0"/>
                        </a:rPr>
                        <a:t>Radis beurre</a:t>
                      </a:r>
                    </a:p>
                    <a:p>
                      <a:pPr marL="342900" marR="0" lvl="0" indent="-34290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ahamas" pitchFamily="34" charset="0"/>
                        </a:rPr>
                        <a:t>Maquereau au barbecue </a:t>
                      </a:r>
                    </a:p>
                    <a:p>
                      <a:pPr marL="342900" marR="0" lvl="0" indent="-34290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Bahamas" pitchFamily="34" charset="0"/>
                        </a:rPr>
                        <a:t>Pomme vapeur  sauce ciboulette</a:t>
                      </a:r>
                    </a:p>
                    <a:p>
                      <a:pPr marL="342900" marR="0" lvl="0" indent="-34290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effectLst/>
                          <a:latin typeface="Bahamas" pitchFamily="34" charset="0"/>
                        </a:rPr>
                        <a:t>Plateau de fromages</a:t>
                      </a:r>
                    </a:p>
                    <a:p>
                      <a:pPr marL="342900" marR="0" lvl="0" indent="-34290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fr-FR" sz="110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Bahamas" pitchFamily="34" charset="0"/>
                        </a:rPr>
                        <a:t>Glace bâtonnet</a:t>
                      </a: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Bahamas" pitchFamily="34" charset="0"/>
                        <a:ea typeface="Arial Unicode MS" pitchFamily="34" charset="-128"/>
                        <a:cs typeface="Calibri" pitchFamily="34" charset="0"/>
                      </a:endParaRPr>
                    </a:p>
                  </a:txBody>
                  <a:tcPr marL="117315" marR="117315" marT="27648" marB="27648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fr-FR" sz="1100" u="none" strike="noStrike" cap="none" normalizeH="0" baseline="0" dirty="0">
                        <a:ln>
                          <a:noFill/>
                        </a:ln>
                        <a:effectLst/>
                        <a:latin typeface="Bahamas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fr-F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Bahamas" pitchFamily="34" charset="0"/>
                        <a:ea typeface="Arial Unicode MS" pitchFamily="34" charset="-128"/>
                        <a:cs typeface="Calibri" pitchFamily="34" charset="0"/>
                      </a:endParaRPr>
                    </a:p>
                  </a:txBody>
                  <a:tcPr marL="117315" marR="117315" marT="27648" marB="27648" anchor="ctr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146" name="AutoShape 2" descr="data:image/jpeg;base64,/9j/4AAQSkZJRgABAQAAAQABAAD/2wCEAAkGBhMSEBMUEhIQFBUVFRcSGBYQFBYWEhgYGBsXFxYWFxoXGyceGBkjGRcUHy8gIycpLCwsFyAxQTAqNSYrLCoBCQoKBQUFDQUFDSkYEhgpKSkpKSkpKSkpKSkpKSkpKSkpKSkpKSkpKSkpKSkpKSkpKSkpKSkpKSkpKSkpKSkpKf/AABEIAOEA4QMBIgACEQEDEQH/xAAcAAEAAwADAQEAAAAAAAAAAAAABQYHAwQIAgH/xABJEAACAQMCAwUFBAUGDQUAAAABAgMABBESIQUGMRMiQVFhBzJxgZEUI0KhJFJikrFTcoKywdEXMzQ2Y3N1o7TC0uHwFRaiw/H/xAAUAQEAAAAAAAAAAAAAAAAAAAAA/8QAFBEBAAAAAAAAAAAAAAAAAAAAAP/aAAwDAQACEQMRAD8A3ClKUClKUClKUClKUClKUClKUClKUClKUClKUClKUClKUClKUClKUClKUClKUClKUClKUClKUClK4bu8SJGkkdURRks5AUfEmg5q4bu8SJC8joiDqzsFUfM1mfM/tkwWSyQHBx20o7p89KbH5n6VmnFOLzXLl55Hkb9o7D0UdFHoBQbJxr2vWcO0Wu4b/RjSn77f2A1UOKe2i6fIgjhhHm2ZH+pwv/xrPQQRtv8ADepDinA5bcQGTRieFbiNo21KVbwJwO8O6SBn3hvQSd17ReIybG7kH+rCR/mig1GS8xXTe9dXR+M0n/VXLxPh9ukFq8Nx2ssiMZ48rmJsLgYAyBnWNyT0r9lS0+wx6RN9s7Ztee07LsvvNOPwZx2fTfY0HVTjdwOlxcD4TSf9Vd+152v4/du7j4O5cfR8iu3w/l+JuEXdyysZo7mKJG1MAFJg1DSDpOdbbkZ3qN4Zb2xgu2ndhKsS/Z1Uka5DrBzsQQO4cZHjQT9j7XOIIcu8Uo8pI1H5x6atnC/bbExAuLd4/NomEi589JAOPhk1nHAOXPtRm++jhWGJp2aQFsgeAAIPQMc79PWo2yspJmCRRySOQW0RqWfAGScDyoPSPB+ZrW6/yeeOQ4yVBw4Hqp7w+lSdeV1JU5GVYH1BB/iDV25c9rN1b4Wf9IjAx3ziUeWHx3v6WfjQblSoblzmy2vU1QSAsBlo22kT+cvlnxGR61M0ClKUClKUClKUClKUClKUClKUClKrHPHOycPiGAHmf/Fxk7ervjcKPzO3mQHa5q5xgsI8ynU5GUiTGtvDPovmT+Z2rD+Zebbm+fMz90e7GmRGvwGdz6nJ+HSo/iPEZbiVpZnZ3Y5JP5ADwA8AOlfV3waZIIpnjdYpw3Zv54/NSRuM9RuKDo52ON8eA8/Kp7mTlE20NvIJVmiuY8h0GAHxlk6nPdIwf2W2GK7JjficlvHbWcUckcYjkaHuxt5PJgaY1GDjOWJYjfYVpnBuTuws1tbkwXHeM6CRT2SyL3jGNX4MZPhnMm2Digze5tbriskUkNpgJElvqj2iOjJLFiFRd2PdUbZxvVl4d7G530/arvCoNKpEXlKrt3VaTCxjYDAUjYVqdoymNCgAXSNIGMAY2AxtjHltXNQUq19kNgpyyzyejysB/u9NS1vyFw9Olnbn+eus/V8mp+onmYyCDVG5TScnBIJB2xt6kUEZacPtNdxaGO30PcK3YaVVSBBC+oJ4jUpOfMelfl37MOHSZ/R9B84pJEx8g2n8qkeHXcn2IOA0smGwDuSdRA+OB/CoSa/urfRJI5OosSj+S9cjoOu2KCL4p7Erdx9zNKjD+WVZV/IKR9ary8lcV4a5ltgkhZGjLQASMFP7LqGByAcrnpvkVtCnIBr9oPNnAobVbgrficRqjgiMMJO0AwqtjvA+8f5wXOxNdSx4ZLcOy28MjsFaTQmGZUBGc9NWNSjbck7CvQXM3K9pdRsblEBC57YYWVAMnOvyGScHI9KoF7weTh3D5ltUmkmuctJIY/vIbU6lQMAAQ5HUY2ZpDsFFBm1lfPE6yRO6MNwyEq31Hh6Vr/JHtUWfTDeFUlOyybLE/kG37rk/I+nSsx4JwmCZJ2muUgEUJdBsXkf8KqDsy+BCnVll8KiADjfb86D1VSsl9nHtJKlbW7bK+7HM53HXCSEncdAD4dDt01qgUpSgUpSgUpSgUpSgUpXxLKFUsxAVQWJOwAG5J9MUEVzVzNHY27Sybn3UQdXfGw+HmfAV574pxSS5meaVizucnyHkqjwUdAKlueOaDfXTOM9kmUiH7OfeI/WbqfkPCo/gFvbPNpu5pIYijAPGM4fbTq64XqehBwAcdaDkteCB7Oe5E8StC6qYWOJGVvxLnqSx2AznS24O1TXJ/Kl1xALE0kyWcTM2Se4rNnIhUjDPnOeoXUfEkHqcl8mG/uCASIY278uAr6TnQFUk6XcDpvpyc5wAd8sbGOGNY4kVEQYVVGAB/wCb0HBwfgsNrEIoEVFHl7zH9Zj1ZvU1w8xTFYdQjjkUMGYSDKgAE6sZ65xUpXQ46B9mmz+o1B88C4g00WtwoOojC5xgfEmulYcela57J41XduuQ2ACQfXOB9a5eUh+jD+c/8cf2V0Yjq4o37I/5B/1UFnqP4/bs9u6qCzHTgDrsyn+ypClBD8NkaG0XVG5dQT2ajMm7HG3lv1qvyNcNN2slvJIRuEKvoHkOh2/iapNr7S881MNX6Ow/9OH6uQe6/kcz5Gf1WrbqD8U7DO1ftKUFd5g4yVYwtESjBQGDlCc490gbEEjp41MWFh2QbLvIzMWZ5Maj4Ad0AABQBgADbPUmoPmwZmtl/a/5k/uqzUGc8/ezBZtU9mqrL7zxDASTrll/Vk39Afic1mkVzAlnPDJbMbppV0yOMGJFwSBnDK2QQV31at9hivSNZ97SfZ8LhWubdcTgZdV27UDAzn+UVRt54x5EBjDL6HBzvjY+e/jWv+y3nztQLS4b7wD7p2JLSDclGJ/Eo6eYHpvmnFePPcQ2sJSNUt0MaCFMFy+MsceLYXujqcnckY6I7SGT8cckbeOVdHU/kQRQeoqVX+SeaRfWqyYCyKdEig9GHiPRhgj448KsFApSlApSlApSlArPPa/zN2UC2yMQ82748IhkEH+cwx8FatCZsDJ2+NecebuNm7vJpskqWKp6RrkJ9Rv8SaCGq8nk62vU7ThcxEiqpe0uT94vgWVid/PGSpP4l6VW+ET2YjnFzDO8hXMLwyYCsAcKy9N2OSxDDYbDx0T2U8lobdrmdAWk7sR3DKg6yKQcqzMNiMEBRvvQXflWwggt1hgORH3X1DEhfqzSKdwzdd/AjG2KmKh5+FSgySLKGkChIy6gFE1B3UkDDk4AzgbKvjljw8t8WeSOR5WyFwegGBgk9B8KCepVQPGrp0kmQqsatjBUeOBjcZPUZ38fpZOF33bRK/TPUeRGxH1oO3Xz2QznAz54GfrX1SgVDc4300NjO9tHJJPo0RLEpZtb91WwPBSdR9FqZpQeY/8AAxeiYxLJH9qW1S97MHbJkdOzEmcaxpznpk4z+KvRHLF/LNZwSTxvFK0Y7RJFKsHHdfY9AWBI9CKho/8AOB/9mR/8RLVtoFKUoOKS2RiCyKSvQlQSPHYnp4Vy0pQKV8ySBQSegBJ+A3qujnLx7FtGrTq1f9sZxvjNBSfaPwKSxuk4jaHRqfLnSpVJDsSQeqyAsD653ywxRr3h95NG17LHM8bsuqdwMMThFONiV2VcgaegrcRC85XtEM3fLAN3LRFBBjbSRqmbSFYZ1ANndMCsf5x4pfT3bW9yzO8cpRYYFPZk9VKIuSxK4ILaiAfDeg5PZxzL9jvF1MBFNiKTPQddD/Jj9GNb9Xl6+sZIZGimRo3XZlfqMgEdPMEH51vvs+4+buwjd/fTMT+rJjvemVKn50FkpSlApSlApSlBWPaPxgW/Dpj+KUdgvxkBBPyXUflXn5gcHHXG1ar7buI7W0A83mPy7i/xf6Vm/CFtzMoumnWHB1G3AMgOO71B2zucA9OlBI3FrbXNxaw2EVzGZMRuJ3DHWxAypydgodiem/QYr0HZWaQxpHGoVEUIoHgqjAH0rIfZZwxH4pM8RLwwLIY2kUhsO2iIkEDDFBJ4D4VstB8ydD8DVf5a4Y6wzJIrJr7u/XBXBI+v5VYqUFGR5o4ZLYxOWZtiAfQnw3zgb+tWvgliYYEQ9dyfiTkj5dPlXepQKUpQKUqG5xjuWsZ0s1DTunZplggXX3WfJ6aVLN8QKDE7P2m55oNxr/R3b7CDnu9jnSj/AA7QCT4E16Frzv8A4Df0prMXP362SXWsjEJkaV0KYxqCaVA1dc74/DW6csG4+xwC7XTOIwsg1BssvdLZU472NX9KglKUpQKUpQfL4wc4xjfPTHjn0qncW4nHM4iQpHCDksF2J8wAPLYVcnQEEEAg7EHcV1m4XCesUX7i/wB1By2gURpo3XSNJ9MDH5Vl3tc4c1vc219BlHJ0M6gYEid6InPUle0BzsQmK1VEAAAAAAwAOgA6Cq37R+H9twy4GnUUXtl8wYyHJHrpDD50GD34nkAuJhOwlbAmlD4cgZAVmGCAoOMbACr37F+KlLmWAt3ZE1qD+uh3x/RJ/d9Ko9zxmeSCOB5XaGDvJHgaV97vEgZIAZgCTgCu7yXe9jxG1cnA7VVJ9H7hz6d6g9G0pSgUpSgUpSgxD2yTauIgD8MEa/MtI38CKrfBLG2kS4NzctAyIGiAXIkbDll3GPBABkHvVLe1KTPFZ/QRD/dof7TUby1wq2naQXN5HaBQhQyKCHJLagMsOmF/eoNH9iNuPstxJjvNMEPwWNGA+sjVo0koUZYgDzY4H1NUPlBYrO3McHEbGVWdpNTocknAIyJsbaQK7nHrt5IoWcqU1SAmL/FtpcqrDJPVRkbnqaC2wXSPnQ6NjrpYHH0rlqmcNZPtsf2bUFxvqz0wdXr0x18audApSlApSlApSlBT4v8AOKT/AGZF/wARJVwqi2nFYX5klVJomI4ekRCupOtZ5GZMA+8FIJHUA1eqBSlKBSlKBSlcV1cCNGc5woJ2GTt4AedBy18TRBlKsMhgVI8wdj+VV2HmqTWvaw6I32U76uuCcnZgMjpU7LxGJThpYlI6hnUH6E0HnKw5imtre4t0ZFjuBokDqCcaTGwGTgEg4O3gKjVfGCOo3Hy3FTsXMQs7y6McdnNmWVR9oUSBcSuQUwwxn4+VQP8A5tQeorO4EkaOOjqr/vAH+2uao3lo/oVt/qIv6i1JUClKUClKUGBe1FccVuPXsz/u0qJ4dy5PNBNPGI+ygDFy8gVu6ushVwcnT0qye2GALxIH9eCNj8i6/wAFFVThPL0127LbwiV0UORmNSBnAPfYZ38qDY/Y/JnhoH6s0o+p1f8ANVwvYWZCqlQTtl11D6edUH2JXANnOudxPqx4gNHHjPzVvpWi0EZwTgggBydTt1bGNvACpOlKBSlKBSlKBXX4jAzwyIjlHZHVXHVWKkBvkSD8q7FKDPVs5JLW2sk4fLBLC8BMpWMW8JidGeaKUNmQsFbGBqbX3sZatCpSgUpSgUpSgV1eJ3piiZwuvTjIBxtnc9PCu1SgovE+IrI8cqli5IJicalUjGAu2DkjO1WQ8JfW5VrfS7a8SQF2BIUEahKM9PKu5BwqFHLpFGrHxVQDXYkcAEnYAZJ9BuaDF7/2mESSobGwcK8kYbsyDhWKhsHPXGaoAG3wGKl+BXlmvbG8hnm1IOyMLadL98sW769cp4HoaiEUkAeJ2+f/AO0Hpflr/IrX/URf1FqSrr8Ptuzijj/URU/dAH9ldigUpSgUpSgyv228O3tpx+3Cf66f/ZWZ2QlMgWEza5PuwIWcO+d9PcOSNgcHbat29pvB/tHDpce9D+kL/QB1D9wv+VYLBMyOroxV0YOrL1VlOQRn1FBofsmeS14jNayoYy8Q1I2Mho8OnQ75SVjt/ZWw15ysL+5hnhv5BcMO1U9tKHKyAAhkDHrmPWBjby6V6KhmV1VlIZWAYEbgg7gj0IoPuvwGonmliLZsMBuo64JGeg9f7jUDy44+1J2WVXSdQZgdRwc4898H5UF1pSlApSlApSlApSlApSlApSlApXS4vxIQRFz16KPM+Hy8flUZy9xWaWV0lx3UzjTg5yOvyzQWCq57Q+Idjwy5YEAsnZLnzkITb1wxPyqx1knts43lobZG3QGdwNwGYaYs/AGQ49RQUiOKzNkxZ7hbxXwqAZhdSwAJOk4wmSd1Pxr75OshLxC1QjIMyEj0U6z+SmvjmO0tY5lFnO88bIHJddLIxJGg7Ak4GcFRjI65q2+xnheu7kmI2ij0g+TyHH9UP9aDZaUpQKUpQKUpQfMkYYEMAQQQQehB2INebeZeDG1u5oSDhHOjV1KHdD+6R+delKzT2yct640u0BLR4jkA/UJJVvkxI/pelBm8d9d3SQ2itLKqd2KFMY21EE9M4BbdjgAeFa3y5FNBbR2dxMrSxoMQWLZuOzyNJkdiNCgd3UNPoxJFYnFKysrIzKynUrISrKR4gjcGpngV9dWkiX6xyFO00NJIDpl1jLKWY5bUB724DBd87ENnueW5HiZcxpiTXHGpJRF0hSuogZzjV7owWI3619cO4LP26yzFBoGMJ44BA6DHjUxwvicdxCk0TakkXUp8fUEeBByCPAgiu1QKUriurpY0LucKOpwT6dBQctKjP/clv/Kj6N/dUkpyM0H7SlKBSlKBSlKBSlKCD47wWWaRGR0AUbB8+9nOcYI8vpUTw55oZZ5HBIQMZNj3zvjSdPTVg52wN/CrlSghn5jWGEyXWiNVTWZUbVbsP2H2OTthWAJztq61idvPBf3VzLfXP2VpBrRgmqPVsAjeixqq4yCxOxyMG5c68+LaXfY2scciKCtxFIPuHLYOhQNkcAvqIGCWGQxG2f8AMl3ayza7OGWFGXLJIV0h/ERhSdKY9ep2CgUESDt5V6A9mvAja2EYcYkkJmYY3GrGkH1Chfnmsi5D5aN7eIhXMSfeS+WkdFz5scDHlnyr0MBQKUpQKUpQKUpQK47m3WRGRwGV1KMD0IIwR9DXJSg85838tNY3TRHJQ9+Nj+JCSBn9oYwfUVHNxKd40tzLK0YYCOHV3NTEYAHj3umemTjGTW+86cppf25Q92RctG+OjeR/ZOwPyPhXn2+snikeKVSroxVlPgR8P4igv3K/HJuDXX2W809lIFc6H7QRFs4ZQPXZlxnYMM/i2KOQMAVIIIBBByCDuCCOorzdwOx+2XipNcaO1LO80p1MdKljux3YgYGTjA9ADY+RvaEbF+wkYzWmpgrKjBkGWIdFI1aWyCUO4zt5ENwriulQo3aBSmMnV7uBvvmvyzvEljWSN1dHGpWU5Uj0NRT3f2n7spIkcmSjod3VMai6le4hJGDvq26ZAIRnCLJbi4aQIqRIdgoABI90EY38z8qt1dexsliQInQefUnxJ9a7FAr8ZgBk7Ab5PSv2q5zTduzJbx9XwT4E7nSPhsT8qCdtb2OQExujgbHQQcfSuaq1y/xBo5PszoqkZwV65xqOrc5yPGrLQKh+aSxg0IrMXYDuqTsO8c4+AqYqN4zDcHQbdgCucg+OcY67edBEcqaBKwzKHCkFZMaeq5x459DVpqq8NXsrnXcuO1kwAqgsRrIVWk0jCKSAozsScVaqBVJ9o3Pq2cZhiINw67HwiU7am32bfujz36deLnz2kpa5gtsSXJ7pwNSxZ6Zx70mcYT138Acp4fxbsb1pbyA3Jy6zR3G0mphpZt9g4GwyMYO2NiA47RrU21x2xuftWQ0JU6om8w+fElizFt8KMHOQY1FJIABJJwABkknoAPE0kYFmKroBJIUMWCgnIUMd2wNsnc4rUvZTyN7t7OvrAp+YMpH9X6+VBb+QOU/sNqFYL20h1yEb/wA1AfEKPzJPjVmpSgUpSgUpSgUpSgUpSgVUOfuQ1vkDx6UuEGFY9HHXQ3z6Hw+dW+lB5dvrF4pGilQq6HSyt1B6/PwOfHau7wK9to+2Nzbm4JjxEusoivncuQQRtjBGcYO2+a3HnDkeG/TvdyZRhJQMkb5wwyNS+h6Z2xWH8wcsz2UmidCuc6WG8bgeKnx+HUeVBPezITtNIonaO0RDLdZOEKYIA39xm0nLKQdKtv0rQOT+ebO5lbvCKZz2caSDT90pPZqhzpJOSxUYPexjCg1hoJ3AJAI0nBIyMg4OOoyAcHyqUsLa0NpdPNK4uBpW3iUHBPizEqVZcncZBAQnqRQelKVgXLHNvE4YpDbl5YLcCSQSgOkaYbxYhwuFbZDtjp52/hntwiJAuLZ02ALQuHGfHutpIHwLGg06ofmDhaOFkaUQlMDWxAXrtkkjBz038a6Fv7S+Gvj9LjXP8oHTHx1KAK7Vxxm2uOyWK4t5T20bYjlRjhTnOAc+FB9cE4Mit23aiYt7rg5HkTnJyfDOam6hOF8XgjjcPNChE1wMNIikYnl8Ca47vn3h8fvXlsT5I4kP0TNBP0qh8X9sdlECIhLOw/VXRH82kwceoBqm8d9sd5IPuEW3XTnp2kpyDuGdQuPLC/Og1Dj7xRyIZGCi4ItWGsKzFj90y+JZWOO70Dkn3RjO+fPaDeRu1mPuDHhXm/HKpXaRdIPZowOrC5YdMggiqfzVwiaGSNp5e2NxCtwJQzMGDdQGbvHHdOcD3hsK4eP8xTXjxvPoLRxLCCoILAb63JO7EknbA36UHNxzg8lhcRBZo3bRHcxywHpncEZ/aBxnZhv4kDqcX4xLdTPPMVMj4zoUKuAMAAeg8SSfXpXUt4CzBUUlmIACjck9AAOprWORvZRp0z3wyw7ywdQCOhkI2J/ZG3nnoAifZ37ODcFbi6X7j3kRusvUZODkICAd/e+HXZhSlApSlApSlApSlApSlApSlApSlArrcQ4dHPG0cyK6N1Vht/2PqK7NKDJOaPY66lnsm1L17GQ9/wBQrnZvg2Piazm/4fJC5SWN43H4ZAVPx36j1Feoa6nEeEw3C6Zoo5BuMSKDjPkTuPlQearfis0cUsKSOsUuO0Qe62CpBORse6BkYyNuld3gHGo7dLoSQCZpoDDGW0lY273eKsN9yhyDkaPWtQ4x7GLZwTbySQtvs33kfw37w+p+FU/iXsgvo90EMw/0b4b6SAfkaCs8ux2plb7YziMQuV0awWlGns1JQEjbX12rk5N4ylpeQXEyuyx6iwjCl8sjLtqYDq3nSbk+9XOqzutvKFyPqARUfNYyL70cq/zkZf4ig7jTwz8QaSbUkM107u2wdY5JGOTgMAQCM9a4uMxwJcyCAmWBZBoOTl0GkkZ2O/eXO1dVbdjsFYn0U13bfly6cdy1umH7MEhH5LQfHMUtvJcSm0jeKBtIRX94dxVb8TdWDNufGuXmHj8l7OJpVjVhGkXc1bhNWGYsTlu8d9vCpbh3sz4hNj9HMYPjORH9Qe9+VWvhHsROrNzcDT+rbg5P9Jxt+7QZXj+7+4Vb+XfZjeXWGZOwjIBDzAgkHHup1O2++B61r/BOR7O03igXVnOuTvyfJm935YqeoK/yvyRbWI+6XVIRhpX3c+YH6oJ3wPzqwUpQKUpQKUpQKUpQKUpQKUpQKUpQKUpQKUpQKUpQKUpQKUpQKUpQKUpQKUpQKUpQKUpQKUpQKUpQKUpQftKUoFKUoFKUoFKUoFKUoFKUoFKUoFKUoFKUoFKUoFKUoFKUoFKUoFKUoFKUo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148" name="AutoShape 4" descr="data:image/jpeg;base64,/9j/4AAQSkZJRgABAQAAAQABAAD/2wCEAAkGBhMSEBMUEhIQFBUVFRcSGBYQFBYWEhgYGBsXFxYWFxoXGyceGBkjGRcUHy8gIycpLCwsFyAxQTAqNSYrLCoBCQoKBQUFDQUFDSkYEhgpKSkpKSkpKSkpKSkpKSkpKSkpKSkpKSkpKSkpKSkpKSkpKSkpKSkpKSkpKSkpKSkpKf/AABEIAOEA4QMBIgACEQEDEQH/xAAcAAEAAwADAQEAAAAAAAAAAAAABQYHAwQIAgH/xABJEAACAQMCAwUFBAUGDQUAAAABAgMABBESIQUGMRMiQVFhBzJxgZEUI0KhJFJikrFTcoKywdEXMzQ2Y3N1o7TC0uHwFRaiw/H/xAAUAQEAAAAAAAAAAAAAAAAAAAAA/8QAFBEBAAAAAAAAAAAAAAAAAAAAAP/aAAwDAQACEQMRAD8A3ClKUClKUClKUClKUClKUClKUClKUClKUClKUClKUClKUClKUClKUClKUClKUClKUClKUClKUClK4bu8SJGkkdURRks5AUfEmg5q4bu8SJC8joiDqzsFUfM1mfM/tkwWSyQHBx20o7p89KbH5n6VmnFOLzXLl55Hkb9o7D0UdFHoBQbJxr2vWcO0Wu4b/RjSn77f2A1UOKe2i6fIgjhhHm2ZH+pwv/xrPQQRtv8ADepDinA5bcQGTRieFbiNo21KVbwJwO8O6SBn3hvQSd17ReIybG7kH+rCR/mig1GS8xXTe9dXR+M0n/VXLxPh9ukFq8Nx2ssiMZ48rmJsLgYAyBnWNyT0r9lS0+wx6RN9s7Ztee07LsvvNOPwZx2fTfY0HVTjdwOlxcD4TSf9Vd+152v4/du7j4O5cfR8iu3w/l+JuEXdyysZo7mKJG1MAFJg1DSDpOdbbkZ3qN4Zb2xgu2ndhKsS/Z1Uka5DrBzsQQO4cZHjQT9j7XOIIcu8Uo8pI1H5x6atnC/bbExAuLd4/NomEi589JAOPhk1nHAOXPtRm++jhWGJp2aQFsgeAAIPQMc79PWo2yspJmCRRySOQW0RqWfAGScDyoPSPB+ZrW6/yeeOQ4yVBw4Hqp7w+lSdeV1JU5GVYH1BB/iDV25c9rN1b4Wf9IjAx3ziUeWHx3v6WfjQblSoblzmy2vU1QSAsBlo22kT+cvlnxGR61M0ClKUClKUClKUClKUClKUClKUClKrHPHOycPiGAHmf/Fxk7ervjcKPzO3mQHa5q5xgsI8ynU5GUiTGtvDPovmT+Z2rD+Zebbm+fMz90e7GmRGvwGdz6nJ+HSo/iPEZbiVpZnZ3Y5JP5ADwA8AOlfV3waZIIpnjdYpw3Zv54/NSRuM9RuKDo52ON8eA8/Kp7mTlE20NvIJVmiuY8h0GAHxlk6nPdIwf2W2GK7JjficlvHbWcUckcYjkaHuxt5PJgaY1GDjOWJYjfYVpnBuTuws1tbkwXHeM6CRT2SyL3jGNX4MZPhnMm2Digze5tbriskUkNpgJElvqj2iOjJLFiFRd2PdUbZxvVl4d7G530/arvCoNKpEXlKrt3VaTCxjYDAUjYVqdoymNCgAXSNIGMAY2AxtjHltXNQUq19kNgpyyzyejysB/u9NS1vyFw9Olnbn+eus/V8mp+onmYyCDVG5TScnBIJB2xt6kUEZacPtNdxaGO30PcK3YaVVSBBC+oJ4jUpOfMelfl37MOHSZ/R9B84pJEx8g2n8qkeHXcn2IOA0smGwDuSdRA+OB/CoSa/urfRJI5OosSj+S9cjoOu2KCL4p7Erdx9zNKjD+WVZV/IKR9ary8lcV4a5ltgkhZGjLQASMFP7LqGByAcrnpvkVtCnIBr9oPNnAobVbgrficRqjgiMMJO0AwqtjvA+8f5wXOxNdSx4ZLcOy28MjsFaTQmGZUBGc9NWNSjbck7CvQXM3K9pdRsblEBC57YYWVAMnOvyGScHI9KoF7weTh3D5ltUmkmuctJIY/vIbU6lQMAAQ5HUY2ZpDsFFBm1lfPE6yRO6MNwyEq31Hh6Vr/JHtUWfTDeFUlOyybLE/kG37rk/I+nSsx4JwmCZJ2muUgEUJdBsXkf8KqDsy+BCnVll8KiADjfb86D1VSsl9nHtJKlbW7bK+7HM53HXCSEncdAD4dDt01qgUpSgUpSgUpSgUpSgUpXxLKFUsxAVQWJOwAG5J9MUEVzVzNHY27Sybn3UQdXfGw+HmfAV574pxSS5meaVizucnyHkqjwUdAKlueOaDfXTOM9kmUiH7OfeI/WbqfkPCo/gFvbPNpu5pIYijAPGM4fbTq64XqehBwAcdaDkteCB7Oe5E8StC6qYWOJGVvxLnqSx2AznS24O1TXJ/Kl1xALE0kyWcTM2Se4rNnIhUjDPnOeoXUfEkHqcl8mG/uCASIY278uAr6TnQFUk6XcDpvpyc5wAd8sbGOGNY4kVEQYVVGAB/wCb0HBwfgsNrEIoEVFHl7zH9Zj1ZvU1w8xTFYdQjjkUMGYSDKgAE6sZ65xUpXQ46B9mmz+o1B88C4g00WtwoOojC5xgfEmulYcela57J41XduuQ2ACQfXOB9a5eUh+jD+c/8cf2V0Yjq4o37I/5B/1UFnqP4/bs9u6qCzHTgDrsyn+ypClBD8NkaG0XVG5dQT2ajMm7HG3lv1qvyNcNN2slvJIRuEKvoHkOh2/iapNr7S881MNX6Ow/9OH6uQe6/kcz5Gf1WrbqD8U7DO1ftKUFd5g4yVYwtESjBQGDlCc490gbEEjp41MWFh2QbLvIzMWZ5Maj4Ad0AABQBgADbPUmoPmwZmtl/a/5k/uqzUGc8/ezBZtU9mqrL7zxDASTrll/Vk39Afic1mkVzAlnPDJbMbppV0yOMGJFwSBnDK2QQV31at9hivSNZ97SfZ8LhWubdcTgZdV27UDAzn+UVRt54x5EBjDL6HBzvjY+e/jWv+y3nztQLS4b7wD7p2JLSDclGJ/Eo6eYHpvmnFePPcQ2sJSNUt0MaCFMFy+MsceLYXujqcnckY6I7SGT8cckbeOVdHU/kQRQeoqVX+SeaRfWqyYCyKdEig9GHiPRhgj448KsFApSlApSlApSlArPPa/zN2UC2yMQ82748IhkEH+cwx8FatCZsDJ2+NecebuNm7vJpskqWKp6RrkJ9Rv8SaCGq8nk62vU7ThcxEiqpe0uT94vgWVid/PGSpP4l6VW+ET2YjnFzDO8hXMLwyYCsAcKy9N2OSxDDYbDx0T2U8lobdrmdAWk7sR3DKg6yKQcqzMNiMEBRvvQXflWwggt1hgORH3X1DEhfqzSKdwzdd/AjG2KmKh5+FSgySLKGkChIy6gFE1B3UkDDk4AzgbKvjljw8t8WeSOR5WyFwegGBgk9B8KCepVQPGrp0kmQqsatjBUeOBjcZPUZ38fpZOF33bRK/TPUeRGxH1oO3Xz2QznAz54GfrX1SgVDc4300NjO9tHJJPo0RLEpZtb91WwPBSdR9FqZpQeY/8AAxeiYxLJH9qW1S97MHbJkdOzEmcaxpznpk4z+KvRHLF/LNZwSTxvFK0Y7RJFKsHHdfY9AWBI9CKho/8AOB/9mR/8RLVtoFKUoOKS2RiCyKSvQlQSPHYnp4Vy0pQKV8ySBQSegBJ+A3qujnLx7FtGrTq1f9sZxvjNBSfaPwKSxuk4jaHRqfLnSpVJDsSQeqyAsD653ywxRr3h95NG17LHM8bsuqdwMMThFONiV2VcgaegrcRC85XtEM3fLAN3LRFBBjbSRqmbSFYZ1ANndMCsf5x4pfT3bW9yzO8cpRYYFPZk9VKIuSxK4ILaiAfDeg5PZxzL9jvF1MBFNiKTPQddD/Jj9GNb9Xl6+sZIZGimRo3XZlfqMgEdPMEH51vvs+4+buwjd/fTMT+rJjvemVKn50FkpSlApSlApSlBWPaPxgW/Dpj+KUdgvxkBBPyXUflXn5gcHHXG1ar7buI7W0A83mPy7i/xf6Vm/CFtzMoumnWHB1G3AMgOO71B2zucA9OlBI3FrbXNxaw2EVzGZMRuJ3DHWxAypydgodiem/QYr0HZWaQxpHGoVEUIoHgqjAH0rIfZZwxH4pM8RLwwLIY2kUhsO2iIkEDDFBJ4D4VstB8ydD8DVf5a4Y6wzJIrJr7u/XBXBI+v5VYqUFGR5o4ZLYxOWZtiAfQnw3zgb+tWvgliYYEQ9dyfiTkj5dPlXepQKUpQKUqG5xjuWsZ0s1DTunZplggXX3WfJ6aVLN8QKDE7P2m55oNxr/R3b7CDnu9jnSj/AA7QCT4E16Frzv8A4Df0prMXP362SXWsjEJkaV0KYxqCaVA1dc74/DW6csG4+xwC7XTOIwsg1BssvdLZU472NX9KglKUpQKUpQfL4wc4xjfPTHjn0qncW4nHM4iQpHCDksF2J8wAPLYVcnQEEEAg7EHcV1m4XCesUX7i/wB1By2gURpo3XSNJ9MDH5Vl3tc4c1vc219BlHJ0M6gYEid6InPUle0BzsQmK1VEAAAAAAwAOgA6Cq37R+H9twy4GnUUXtl8wYyHJHrpDD50GD34nkAuJhOwlbAmlD4cgZAVmGCAoOMbACr37F+KlLmWAt3ZE1qD+uh3x/RJ/d9Ko9zxmeSCOB5XaGDvJHgaV97vEgZIAZgCTgCu7yXe9jxG1cnA7VVJ9H7hz6d6g9G0pSgUpSgUpSgxD2yTauIgD8MEa/MtI38CKrfBLG2kS4NzctAyIGiAXIkbDll3GPBABkHvVLe1KTPFZ/QRD/dof7TUby1wq2naQXN5HaBQhQyKCHJLagMsOmF/eoNH9iNuPstxJjvNMEPwWNGA+sjVo0koUZYgDzY4H1NUPlBYrO3McHEbGVWdpNTocknAIyJsbaQK7nHrt5IoWcqU1SAmL/FtpcqrDJPVRkbnqaC2wXSPnQ6NjrpYHH0rlqmcNZPtsf2bUFxvqz0wdXr0x18audApSlApSlApSlBT4v8AOKT/AGZF/wARJVwqi2nFYX5klVJomI4ekRCupOtZ5GZMA+8FIJHUA1eqBSlKBSlKBSlcV1cCNGc5woJ2GTt4AedBy18TRBlKsMhgVI8wdj+VV2HmqTWvaw6I32U76uuCcnZgMjpU7LxGJThpYlI6hnUH6E0HnKw5imtre4t0ZFjuBokDqCcaTGwGTgEg4O3gKjVfGCOo3Hy3FTsXMQs7y6McdnNmWVR9oUSBcSuQUwwxn4+VQP8A5tQeorO4EkaOOjqr/vAH+2uao3lo/oVt/qIv6i1JUClKUClKUGBe1FccVuPXsz/u0qJ4dy5PNBNPGI+ygDFy8gVu6ushVwcnT0qye2GALxIH9eCNj8i6/wAFFVThPL0127LbwiV0UORmNSBnAPfYZ38qDY/Y/JnhoH6s0o+p1f8ANVwvYWZCqlQTtl11D6edUH2JXANnOudxPqx4gNHHjPzVvpWi0EZwTgggBydTt1bGNvACpOlKBSlKBSlKBXX4jAzwyIjlHZHVXHVWKkBvkSD8q7FKDPVs5JLW2sk4fLBLC8BMpWMW8JidGeaKUNmQsFbGBqbX3sZatCpSgUpSgUpSgV1eJ3piiZwuvTjIBxtnc9PCu1SgovE+IrI8cqli5IJicalUjGAu2DkjO1WQ8JfW5VrfS7a8SQF2BIUEahKM9PKu5BwqFHLpFGrHxVQDXYkcAEnYAZJ9BuaDF7/2mESSobGwcK8kYbsyDhWKhsHPXGaoAG3wGKl+BXlmvbG8hnm1IOyMLadL98sW769cp4HoaiEUkAeJ2+f/AO0Hpflr/IrX/URf1FqSrr8Ptuzijj/URU/dAH9ldigUpSgUpSgyv228O3tpx+3Cf66f/ZWZ2QlMgWEza5PuwIWcO+d9PcOSNgcHbat29pvB/tHDpce9D+kL/QB1D9wv+VYLBMyOroxV0YOrL1VlOQRn1FBofsmeS14jNayoYy8Q1I2Mho8OnQ75SVjt/ZWw15ysL+5hnhv5BcMO1U9tKHKyAAhkDHrmPWBjby6V6KhmV1VlIZWAYEbgg7gj0IoPuvwGonmliLZsMBuo64JGeg9f7jUDy44+1J2WVXSdQZgdRwc4898H5UF1pSlApSlApSlApSlApSlApSlApXS4vxIQRFz16KPM+Hy8flUZy9xWaWV0lx3UzjTg5yOvyzQWCq57Q+Idjwy5YEAsnZLnzkITb1wxPyqx1knts43lobZG3QGdwNwGYaYs/AGQ49RQUiOKzNkxZ7hbxXwqAZhdSwAJOk4wmSd1Pxr75OshLxC1QjIMyEj0U6z+SmvjmO0tY5lFnO88bIHJddLIxJGg7Ak4GcFRjI65q2+xnheu7kmI2ij0g+TyHH9UP9aDZaUpQKUpQKUpQfMkYYEMAQQQQehB2INebeZeDG1u5oSDhHOjV1KHdD+6R+delKzT2yct640u0BLR4jkA/UJJVvkxI/pelBm8d9d3SQ2itLKqd2KFMY21EE9M4BbdjgAeFa3y5FNBbR2dxMrSxoMQWLZuOzyNJkdiNCgd3UNPoxJFYnFKysrIzKynUrISrKR4gjcGpngV9dWkiX6xyFO00NJIDpl1jLKWY5bUB724DBd87ENnueW5HiZcxpiTXHGpJRF0hSuogZzjV7owWI3619cO4LP26yzFBoGMJ44BA6DHjUxwvicdxCk0TakkXUp8fUEeBByCPAgiu1QKUriurpY0LucKOpwT6dBQctKjP/clv/Kj6N/dUkpyM0H7SlKBSlKBSlKBSlKCD47wWWaRGR0AUbB8+9nOcYI8vpUTw55oZZ5HBIQMZNj3zvjSdPTVg52wN/CrlSghn5jWGEyXWiNVTWZUbVbsP2H2OTthWAJztq61idvPBf3VzLfXP2VpBrRgmqPVsAjeixqq4yCxOxyMG5c68+LaXfY2scciKCtxFIPuHLYOhQNkcAvqIGCWGQxG2f8AMl3ayza7OGWFGXLJIV0h/ERhSdKY9ep2CgUESDt5V6A9mvAja2EYcYkkJmYY3GrGkH1Chfnmsi5D5aN7eIhXMSfeS+WkdFz5scDHlnyr0MBQKUpQKUpQKUpQK47m3WRGRwGV1KMD0IIwR9DXJSg85838tNY3TRHJQ9+Nj+JCSBn9oYwfUVHNxKd40tzLK0YYCOHV3NTEYAHj3umemTjGTW+86cppf25Q92RctG+OjeR/ZOwPyPhXn2+snikeKVSroxVlPgR8P4igv3K/HJuDXX2W809lIFc6H7QRFs4ZQPXZlxnYMM/i2KOQMAVIIIBBByCDuCCOorzdwOx+2XipNcaO1LO80p1MdKljux3YgYGTjA9ADY+RvaEbF+wkYzWmpgrKjBkGWIdFI1aWyCUO4zt5ENwriulQo3aBSmMnV7uBvvmvyzvEljWSN1dHGpWU5Uj0NRT3f2n7spIkcmSjod3VMai6le4hJGDvq26ZAIRnCLJbi4aQIqRIdgoABI90EY38z8qt1dexsliQInQefUnxJ9a7FAr8ZgBk7Ab5PSv2q5zTduzJbx9XwT4E7nSPhsT8qCdtb2OQExujgbHQQcfSuaq1y/xBo5PszoqkZwV65xqOrc5yPGrLQKh+aSxg0IrMXYDuqTsO8c4+AqYqN4zDcHQbdgCucg+OcY67edBEcqaBKwzKHCkFZMaeq5x459DVpqq8NXsrnXcuO1kwAqgsRrIVWk0jCKSAozsScVaqBVJ9o3Pq2cZhiINw67HwiU7am32bfujz36deLnz2kpa5gtsSXJ7pwNSxZ6Zx70mcYT138Acp4fxbsb1pbyA3Jy6zR3G0mphpZt9g4GwyMYO2NiA47RrU21x2xuftWQ0JU6om8w+fElizFt8KMHOQY1FJIABJJwABkknoAPE0kYFmKroBJIUMWCgnIUMd2wNsnc4rUvZTyN7t7OvrAp+YMpH9X6+VBb+QOU/sNqFYL20h1yEb/wA1AfEKPzJPjVmpSgUpSgUpSgUpSgUpSgVUOfuQ1vkDx6UuEGFY9HHXQ3z6Hw+dW+lB5dvrF4pGilQq6HSyt1B6/PwOfHau7wK9to+2Nzbm4JjxEusoivncuQQRtjBGcYO2+a3HnDkeG/TvdyZRhJQMkb5wwyNS+h6Z2xWH8wcsz2UmidCuc6WG8bgeKnx+HUeVBPezITtNIonaO0RDLdZOEKYIA39xm0nLKQdKtv0rQOT+ebO5lbvCKZz2caSDT90pPZqhzpJOSxUYPexjCg1hoJ3AJAI0nBIyMg4OOoyAcHyqUsLa0NpdPNK4uBpW3iUHBPizEqVZcncZBAQnqRQelKVgXLHNvE4YpDbl5YLcCSQSgOkaYbxYhwuFbZDtjp52/hntwiJAuLZ02ALQuHGfHutpIHwLGg06ofmDhaOFkaUQlMDWxAXrtkkjBz038a6Fv7S+Gvj9LjXP8oHTHx1KAK7Vxxm2uOyWK4t5T20bYjlRjhTnOAc+FB9cE4Mit23aiYt7rg5HkTnJyfDOam6hOF8XgjjcPNChE1wMNIikYnl8Ca47vn3h8fvXlsT5I4kP0TNBP0qh8X9sdlECIhLOw/VXRH82kwceoBqm8d9sd5IPuEW3XTnp2kpyDuGdQuPLC/Og1Dj7xRyIZGCi4ItWGsKzFj90y+JZWOO70Dkn3RjO+fPaDeRu1mPuDHhXm/HKpXaRdIPZowOrC5YdMggiqfzVwiaGSNp5e2NxCtwJQzMGDdQGbvHHdOcD3hsK4eP8xTXjxvPoLRxLCCoILAb63JO7EknbA36UHNxzg8lhcRBZo3bRHcxywHpncEZ/aBxnZhv4kDqcX4xLdTPPMVMj4zoUKuAMAAeg8SSfXpXUt4CzBUUlmIACjck9AAOprWORvZRp0z3wyw7ywdQCOhkI2J/ZG3nnoAifZ37ODcFbi6X7j3kRusvUZODkICAd/e+HXZhSlApSlApSlApSlApSlApSlApSlArrcQ4dHPG0cyK6N1Vht/2PqK7NKDJOaPY66lnsm1L17GQ9/wBQrnZvg2Piazm/4fJC5SWN43H4ZAVPx36j1Feoa6nEeEw3C6Zoo5BuMSKDjPkTuPlQearfis0cUsKSOsUuO0Qe62CpBORse6BkYyNuld3gHGo7dLoSQCZpoDDGW0lY273eKsN9yhyDkaPWtQ4x7GLZwTbySQtvs33kfw37w+p+FU/iXsgvo90EMw/0b4b6SAfkaCs8ux2plb7YziMQuV0awWlGns1JQEjbX12rk5N4ylpeQXEyuyx6iwjCl8sjLtqYDq3nSbk+9XOqzutvKFyPqARUfNYyL70cq/zkZf4ig7jTwz8QaSbUkM107u2wdY5JGOTgMAQCM9a4uMxwJcyCAmWBZBoOTl0GkkZ2O/eXO1dVbdjsFYn0U13bfly6cdy1umH7MEhH5LQfHMUtvJcSm0jeKBtIRX94dxVb8TdWDNufGuXmHj8l7OJpVjVhGkXc1bhNWGYsTlu8d9vCpbh3sz4hNj9HMYPjORH9Qe9+VWvhHsROrNzcDT+rbg5P9Jxt+7QZXj+7+4Vb+XfZjeXWGZOwjIBDzAgkHHup1O2++B61r/BOR7O03igXVnOuTvyfJm935YqeoK/yvyRbWI+6XVIRhpX3c+YH6oJ3wPzqwUpQKUpQKUpQKUpQKUpQKUpQKUpQKUpQKUpQKUpQKUpQKUpQKUpQKUpQKUpQKUpQKUpQKUpQKUpQKUpQftKUoFKUoFKUoFKUoFKUoFKUoFKUoFKUoFKUoFKUoFKUoFKUoFKUoFKUoFKUo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234132" y="108223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8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/>
              <a:t>Menu type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9876</TotalTime>
  <Words>169</Words>
  <Application>Microsoft Macintosh PowerPoint</Application>
  <PresentationFormat>Custom</PresentationFormat>
  <Paragraphs>53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Modèle par défaut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PEP56</dc:creator>
  <cp:lastModifiedBy>James Richardson</cp:lastModifiedBy>
  <cp:revision>574</cp:revision>
  <cp:lastPrinted>2014-06-12T08:12:14Z</cp:lastPrinted>
  <dcterms:created xsi:type="dcterms:W3CDTF">2004-07-08T08:08:34Z</dcterms:created>
  <dcterms:modified xsi:type="dcterms:W3CDTF">2018-11-01T10:55:18Z</dcterms:modified>
</cp:coreProperties>
</file>